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25924-F7CA-B49E-38ED-CB7F67F0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B50BE9-3162-56E6-AD87-9E48FDBA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0EFF-F4CE-4299-A56A-0C5D10FF16B3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68306A-2E34-6B5D-0321-362AC4B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61243F-2664-EA31-D6F3-783567BC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4C9-6D64-42D2-AFEF-F60C9919C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6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E5E801-D4FE-76E7-F8A4-8C609968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379BFB-BD73-35F7-4A8C-BE9230D5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AE20C7-7C01-869F-D008-A003CF425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0EFF-F4CE-4299-A56A-0C5D10FF16B3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7C4ADB-E9F3-27F4-8C8B-1DDCBC568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6EB8EC-58AE-46B8-0B46-AF0F3728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A4C9-6D64-42D2-AFEF-F60C9919C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1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1816F9-FB3E-E685-68D1-71A465F7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484B4D-AF8A-E225-CB1B-ED48763FC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1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351BB8-469D-A6CC-F45B-730A3C95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D7532A-0D84-CB1E-C8C6-B2952DDCA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A8E2E7-4CF4-A1BE-8E83-D6E5A18B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C0E96F-354A-F9F1-BD91-E3A3414B8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F7B00B-F2CE-EFDE-C8BF-E480129D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38B00C-7E50-E7A0-82DE-52F6C8E74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313F28-EC01-B867-63F3-DF935BC0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898EA4-94AC-BB0A-CFC7-FF29478E9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B78719-C2F9-62D0-258F-93B33CC4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ABDB49-DC43-36F2-02D1-E98C1BB90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4B6C23-8004-4FB4-BA88-789F561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860210-CD9D-EE4E-A027-2E0FA124A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ED24D7-544B-8240-37D6-2C66E506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3F7862-6FFD-54C8-1AC8-2A19300C8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59671F-DD36-F55A-9BD4-6AA12BB4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55B170-C5F2-D570-8705-FDBA24F1D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B67B69-6516-1322-2CFA-F2E4414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3F1E4A-C1D6-882D-6C83-02EF29D86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A12ECA-FDCC-0E58-8CE1-B6724F41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1C597A-F6FD-308B-92F1-235EB025C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6D2A42-A15A-FB78-24A5-BB42F1F6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5182A-0177-8D4F-4A49-3221A0A17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54A2CA-72A3-6559-1C47-458502F7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9E7B8F-0FE8-778B-E65E-C7E90EED6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C68D76-B566-0B3A-5842-2FEDCAE4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655440-7C26-765A-EA3E-C1302FBCF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119E96-5C4C-82E8-202E-4076F88E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4A60F0-9130-858A-70DE-F695B0887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74AC59-00BF-B298-E715-3CCD8DBA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3A86C6-472C-1C90-800B-EDC566D7B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8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CA679B-9D1F-4ADA-F803-88ABF5C1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BADDA1-1B26-35CA-A271-346FAE2C3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CE5EB1-A858-0BDE-2811-15503DE1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B74C8D-3745-4579-44E9-FDD1BD397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906A74-66CC-49E8-B9E9-C6B79808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A045E5-B86B-9F16-A71C-5EA0775EB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28FB79-C768-8E69-8B40-C9F183FA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1264C-102F-047A-301A-1997F2254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75F9C1-C588-FF66-050C-5086C562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602BD7-362F-C099-3F71-F5D6F8781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7AFEC9-44A2-1731-089E-6BE9C453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3B0CD1-5AE1-E4FE-5632-03D28AACC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A047BD-E0F6-7725-E352-BB968669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46138A-DAEC-8544-7B02-6D17D57FE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C21C48-DBD6-36EC-1488-A048B929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905AB1-8679-D1E6-61D5-9E518F044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9CEDB2-7F59-39BD-DAC5-D09C7A17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7202BA-9BCD-4B6E-B4BC-8D2FA4973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4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45EC89-4096-7DD2-F2A0-F2807272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8DC15D-D057-5568-2DBF-F4C1EDB1F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D265B7-64AF-5F1D-89DA-067B5AE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FC194E-1545-1475-51DF-986F97C39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7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2024-05-21T13:47:19Z</dcterms:created>
  <dcterms:modified xsi:type="dcterms:W3CDTF">2024-05-21T13:47:19Z</dcterms:modified>
</cp:coreProperties>
</file>